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3" r:id="rId4"/>
    <p:sldId id="271" r:id="rId5"/>
    <p:sldId id="264" r:id="rId6"/>
    <p:sldId id="272" r:id="rId7"/>
    <p:sldId id="273" r:id="rId8"/>
    <p:sldId id="276" r:id="rId9"/>
    <p:sldId id="274" r:id="rId10"/>
    <p:sldId id="258" r:id="rId11"/>
    <p:sldId id="269" r:id="rId12"/>
    <p:sldId id="265" r:id="rId13"/>
    <p:sldId id="266" r:id="rId14"/>
  </p:sldIdLst>
  <p:sldSz cx="18288000" cy="10287000"/>
  <p:notesSz cx="10287000" cy="18288000"/>
  <p:embeddedFontLst>
    <p:embeddedFont>
      <p:font typeface="나눔고딕 ExtraBold" panose="020D0904000000000000" pitchFamily="50" charset="-127"/>
      <p:bold r:id="rId16"/>
    </p:embeddedFont>
    <p:embeddedFont>
      <p:font typeface="한컴 말랑말랑 Bold" panose="020F0803000000000000" pitchFamily="50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DB"/>
    <a:srgbClr val="F8D542"/>
    <a:srgbClr val="F0DC4A"/>
    <a:srgbClr val="0C4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9" autoAdjust="0"/>
  </p:normalViewPr>
  <p:slideViewPr>
    <p:cSldViewPr>
      <p:cViewPr varScale="1">
        <p:scale>
          <a:sx n="43" d="100"/>
          <a:sy n="43" d="100"/>
        </p:scale>
        <p:origin x="137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혜강 권" userId="2dd4402d18217b93" providerId="LiveId" clId="{1CC53EA9-2B22-42B3-9B16-84C629FEB192}"/>
    <pc:docChg chg="custSel addSld delSld modSld">
      <pc:chgData name="혜강 권" userId="2dd4402d18217b93" providerId="LiveId" clId="{1CC53EA9-2B22-42B3-9B16-84C629FEB192}" dt="2023-12-05T23:31:40.405" v="60"/>
      <pc:docMkLst>
        <pc:docMk/>
      </pc:docMkLst>
      <pc:sldChg chg="modSp mod">
        <pc:chgData name="혜강 권" userId="2dd4402d18217b93" providerId="LiveId" clId="{1CC53EA9-2B22-42B3-9B16-84C629FEB192}" dt="2023-12-05T23:31:13.412" v="56" actId="6549"/>
        <pc:sldMkLst>
          <pc:docMk/>
          <pc:sldMk cId="0" sldId="258"/>
        </pc:sldMkLst>
        <pc:spChg chg="mod">
          <ac:chgData name="혜강 권" userId="2dd4402d18217b93" providerId="LiveId" clId="{1CC53EA9-2B22-42B3-9B16-84C629FEB192}" dt="2023-12-05T23:31:13.412" v="56" actId="6549"/>
          <ac:spMkLst>
            <pc:docMk/>
            <pc:sldMk cId="0" sldId="258"/>
            <ac:spMk id="27" creationId="{264C5BDE-FC5D-49C7-ED47-6A6563FC9873}"/>
          </ac:spMkLst>
        </pc:spChg>
      </pc:sldChg>
      <pc:sldChg chg="modSp mod">
        <pc:chgData name="혜강 권" userId="2dd4402d18217b93" providerId="LiveId" clId="{1CC53EA9-2B22-42B3-9B16-84C629FEB192}" dt="2023-12-05T23:31:40.405" v="60"/>
        <pc:sldMkLst>
          <pc:docMk/>
          <pc:sldMk cId="0" sldId="263"/>
        </pc:sldMkLst>
        <pc:spChg chg="mod">
          <ac:chgData name="혜강 권" userId="2dd4402d18217b93" providerId="LiveId" clId="{1CC53EA9-2B22-42B3-9B16-84C629FEB192}" dt="2023-12-05T23:31:40.405" v="60"/>
          <ac:spMkLst>
            <pc:docMk/>
            <pc:sldMk cId="0" sldId="263"/>
            <ac:spMk id="8" creationId="{304D997D-4473-938C-0F11-4D449A239408}"/>
          </ac:spMkLst>
        </pc:spChg>
      </pc:sldChg>
      <pc:sldChg chg="modSp mod">
        <pc:chgData name="혜강 권" userId="2dd4402d18217b93" providerId="LiveId" clId="{1CC53EA9-2B22-42B3-9B16-84C629FEB192}" dt="2023-12-05T23:28:48.159" v="20" actId="1076"/>
        <pc:sldMkLst>
          <pc:docMk/>
          <pc:sldMk cId="3362026156" sldId="271"/>
        </pc:sldMkLst>
        <pc:picChg chg="mod">
          <ac:chgData name="혜강 권" userId="2dd4402d18217b93" providerId="LiveId" clId="{1CC53EA9-2B22-42B3-9B16-84C629FEB192}" dt="2023-12-05T23:28:48.159" v="20" actId="1076"/>
          <ac:picMkLst>
            <pc:docMk/>
            <pc:sldMk cId="3362026156" sldId="271"/>
            <ac:picMk id="5" creationId="{D96DB609-AF7E-9EDB-B3D7-73398440F0EB}"/>
          </ac:picMkLst>
        </pc:picChg>
      </pc:sldChg>
      <pc:sldChg chg="new del">
        <pc:chgData name="혜강 권" userId="2dd4402d18217b93" providerId="LiveId" clId="{1CC53EA9-2B22-42B3-9B16-84C629FEB192}" dt="2023-12-05T23:30:08.254" v="36" actId="47"/>
        <pc:sldMkLst>
          <pc:docMk/>
          <pc:sldMk cId="38881374" sldId="275"/>
        </pc:sldMkLst>
      </pc:sldChg>
      <pc:sldChg chg="addSp delSp modSp add mod">
        <pc:chgData name="혜강 권" userId="2dd4402d18217b93" providerId="LiveId" clId="{1CC53EA9-2B22-42B3-9B16-84C629FEB192}" dt="2023-12-05T23:30:48.966" v="45" actId="1076"/>
        <pc:sldMkLst>
          <pc:docMk/>
          <pc:sldMk cId="3437138076" sldId="276"/>
        </pc:sldMkLst>
        <pc:spChg chg="del">
          <ac:chgData name="혜강 권" userId="2dd4402d18217b93" providerId="LiveId" clId="{1CC53EA9-2B22-42B3-9B16-84C629FEB192}" dt="2023-12-05T23:30:12.609" v="37" actId="478"/>
          <ac:spMkLst>
            <pc:docMk/>
            <pc:sldMk cId="3437138076" sldId="276"/>
            <ac:spMk id="9" creationId="{A6265EA4-95EC-064C-6D67-2DF8C32735D7}"/>
          </ac:spMkLst>
        </pc:spChg>
        <pc:spChg chg="del">
          <ac:chgData name="혜강 권" userId="2dd4402d18217b93" providerId="LiveId" clId="{1CC53EA9-2B22-42B3-9B16-84C629FEB192}" dt="2023-12-05T23:30:14.676" v="38" actId="478"/>
          <ac:spMkLst>
            <pc:docMk/>
            <pc:sldMk cId="3437138076" sldId="276"/>
            <ac:spMk id="11" creationId="{E5E3C5EB-84A5-D0D9-1CAE-64FEF7486FF0}"/>
          </ac:spMkLst>
        </pc:spChg>
        <pc:grpChg chg="del">
          <ac:chgData name="혜강 권" userId="2dd4402d18217b93" providerId="LiveId" clId="{1CC53EA9-2B22-42B3-9B16-84C629FEB192}" dt="2023-12-05T23:30:22.139" v="42" actId="478"/>
          <ac:grpSpMkLst>
            <pc:docMk/>
            <pc:sldMk cId="3437138076" sldId="276"/>
            <ac:grpSpMk id="4" creationId="{082E78FB-2F55-C52C-2A9E-A049A869C4E7}"/>
          </ac:grpSpMkLst>
        </pc:grpChg>
        <pc:grpChg chg="del">
          <ac:chgData name="혜강 권" userId="2dd4402d18217b93" providerId="LiveId" clId="{1CC53EA9-2B22-42B3-9B16-84C629FEB192}" dt="2023-12-05T23:30:20.301" v="41" actId="478"/>
          <ac:grpSpMkLst>
            <pc:docMk/>
            <pc:sldMk cId="3437138076" sldId="276"/>
            <ac:grpSpMk id="1005" creationId="{00000000-0000-0000-0000-000000000000}"/>
          </ac:grpSpMkLst>
        </pc:grpChg>
        <pc:picChg chg="del">
          <ac:chgData name="혜강 권" userId="2dd4402d18217b93" providerId="LiveId" clId="{1CC53EA9-2B22-42B3-9B16-84C629FEB192}" dt="2023-12-05T23:30:18.263" v="40" actId="478"/>
          <ac:picMkLst>
            <pc:docMk/>
            <pc:sldMk cId="3437138076" sldId="276"/>
            <ac:picMk id="2" creationId="{4B59D55F-DA7C-5BC6-5175-538DDBCD6BF9}"/>
          </ac:picMkLst>
        </pc:picChg>
        <pc:picChg chg="del">
          <ac:chgData name="혜강 권" userId="2dd4402d18217b93" providerId="LiveId" clId="{1CC53EA9-2B22-42B3-9B16-84C629FEB192}" dt="2023-12-05T23:30:16.325" v="39" actId="478"/>
          <ac:picMkLst>
            <pc:docMk/>
            <pc:sldMk cId="3437138076" sldId="276"/>
            <ac:picMk id="5" creationId="{4E0857EE-4409-9EDC-3A02-DC813E932BD8}"/>
          </ac:picMkLst>
        </pc:picChg>
        <pc:picChg chg="add mod">
          <ac:chgData name="혜강 권" userId="2dd4402d18217b93" providerId="LiveId" clId="{1CC53EA9-2B22-42B3-9B16-84C629FEB192}" dt="2023-12-05T23:30:48.966" v="45" actId="1076"/>
          <ac:picMkLst>
            <pc:docMk/>
            <pc:sldMk cId="3437138076" sldId="276"/>
            <ac:picMk id="14" creationId="{A5E56E94-B31F-77A2-F33A-8EF58A2D4A3F}"/>
          </ac:picMkLst>
        </pc:picChg>
      </pc:sldChg>
    </pc:docChg>
  </pc:docChgLst>
  <pc:docChgLst>
    <pc:chgData name="혜강 권" userId="2dd4402d18217b93" providerId="LiveId" clId="{B3310657-5777-41F7-A053-FBB78A759849}"/>
    <pc:docChg chg="undo custSel addSld delSld modSld">
      <pc:chgData name="혜강 권" userId="2dd4402d18217b93" providerId="LiveId" clId="{B3310657-5777-41F7-A053-FBB78A759849}" dt="2023-11-28T08:54:39.165" v="93" actId="14100"/>
      <pc:docMkLst>
        <pc:docMk/>
      </pc:docMkLst>
      <pc:sldChg chg="modSp mod">
        <pc:chgData name="혜강 권" userId="2dd4402d18217b93" providerId="LiveId" clId="{B3310657-5777-41F7-A053-FBB78A759849}" dt="2023-11-28T04:21:36.067" v="0" actId="2711"/>
        <pc:sldMkLst>
          <pc:docMk/>
          <pc:sldMk cId="0" sldId="256"/>
        </pc:sldMkLst>
        <pc:spChg chg="mod">
          <ac:chgData name="혜강 권" userId="2dd4402d18217b93" providerId="LiveId" clId="{B3310657-5777-41F7-A053-FBB78A759849}" dt="2023-11-28T04:21:36.067" v="0" actId="2711"/>
          <ac:spMkLst>
            <pc:docMk/>
            <pc:sldMk cId="0" sldId="256"/>
            <ac:spMk id="2" creationId="{0129B216-A163-B374-E7C2-A068E1BA5F9D}"/>
          </ac:spMkLst>
        </pc:spChg>
      </pc:sldChg>
      <pc:sldChg chg="modSp mod">
        <pc:chgData name="혜강 권" userId="2dd4402d18217b93" providerId="LiveId" clId="{B3310657-5777-41F7-A053-FBB78A759849}" dt="2023-11-28T04:24:52.175" v="14" actId="2711"/>
        <pc:sldMkLst>
          <pc:docMk/>
          <pc:sldMk cId="0" sldId="258"/>
        </pc:sldMkLst>
        <pc:spChg chg="mod">
          <ac:chgData name="혜강 권" userId="2dd4402d18217b93" providerId="LiveId" clId="{B3310657-5777-41F7-A053-FBB78A759849}" dt="2023-11-28T04:24:52.175" v="14" actId="2711"/>
          <ac:spMkLst>
            <pc:docMk/>
            <pc:sldMk cId="0" sldId="258"/>
            <ac:spMk id="12" creationId="{C3383AAF-64A4-E30B-A39F-9789CD313143}"/>
          </ac:spMkLst>
        </pc:spChg>
      </pc:sldChg>
      <pc:sldChg chg="modSp mod">
        <pc:chgData name="혜강 권" userId="2dd4402d18217b93" providerId="LiveId" clId="{B3310657-5777-41F7-A053-FBB78A759849}" dt="2023-11-28T04:21:45.923" v="1" actId="20577"/>
        <pc:sldMkLst>
          <pc:docMk/>
          <pc:sldMk cId="0" sldId="263"/>
        </pc:sldMkLst>
        <pc:spChg chg="mod">
          <ac:chgData name="혜강 권" userId="2dd4402d18217b93" providerId="LiveId" clId="{B3310657-5777-41F7-A053-FBB78A759849}" dt="2023-11-28T04:21:45.923" v="1" actId="20577"/>
          <ac:spMkLst>
            <pc:docMk/>
            <pc:sldMk cId="0" sldId="263"/>
            <ac:spMk id="8" creationId="{304D997D-4473-938C-0F11-4D449A239408}"/>
          </ac:spMkLst>
        </pc:spChg>
      </pc:sldChg>
      <pc:sldChg chg="modNotesTx">
        <pc:chgData name="혜강 권" userId="2dd4402d18217b93" providerId="LiveId" clId="{B3310657-5777-41F7-A053-FBB78A759849}" dt="2023-11-28T04:22:00.182" v="3" actId="20577"/>
        <pc:sldMkLst>
          <pc:docMk/>
          <pc:sldMk cId="0" sldId="264"/>
        </pc:sldMkLst>
      </pc:sldChg>
      <pc:sldChg chg="addSp delSp modSp mod">
        <pc:chgData name="혜강 권" userId="2dd4402d18217b93" providerId="LiveId" clId="{B3310657-5777-41F7-A053-FBB78A759849}" dt="2023-11-28T08:36:40.438" v="62" actId="1076"/>
        <pc:sldMkLst>
          <pc:docMk/>
          <pc:sldMk cId="3818068647" sldId="268"/>
        </pc:sldMkLst>
        <pc:spChg chg="mod">
          <ac:chgData name="혜강 권" userId="2dd4402d18217b93" providerId="LiveId" clId="{B3310657-5777-41F7-A053-FBB78A759849}" dt="2023-11-28T08:36:32.694" v="60" actId="1076"/>
          <ac:spMkLst>
            <pc:docMk/>
            <pc:sldMk cId="3818068647" sldId="268"/>
            <ac:spMk id="14" creationId="{9175C933-2CA0-4C5A-1590-1FBFAE2C401E}"/>
          </ac:spMkLst>
        </pc:spChg>
        <pc:spChg chg="mod">
          <ac:chgData name="혜강 권" userId="2dd4402d18217b93" providerId="LiveId" clId="{B3310657-5777-41F7-A053-FBB78A759849}" dt="2023-11-28T08:36:40.438" v="62" actId="1076"/>
          <ac:spMkLst>
            <pc:docMk/>
            <pc:sldMk cId="3818068647" sldId="268"/>
            <ac:spMk id="16" creationId="{13D9174E-8F68-AF19-A343-2909526CD1B7}"/>
          </ac:spMkLst>
        </pc:spChg>
        <pc:spChg chg="del">
          <ac:chgData name="혜강 권" userId="2dd4402d18217b93" providerId="LiveId" clId="{B3310657-5777-41F7-A053-FBB78A759849}" dt="2023-11-28T08:35:14.326" v="42" actId="478"/>
          <ac:spMkLst>
            <pc:docMk/>
            <pc:sldMk cId="3818068647" sldId="268"/>
            <ac:spMk id="17" creationId="{A31E0F07-57EE-703C-4415-944EA840E3F7}"/>
          </ac:spMkLst>
        </pc:spChg>
        <pc:spChg chg="mod">
          <ac:chgData name="혜강 권" userId="2dd4402d18217b93" providerId="LiveId" clId="{B3310657-5777-41F7-A053-FBB78A759849}" dt="2023-11-28T04:23:57.005" v="13"/>
          <ac:spMkLst>
            <pc:docMk/>
            <pc:sldMk cId="3818068647" sldId="268"/>
            <ac:spMk id="21" creationId="{D7002DBD-37CA-5C09-E26E-5509778ADF47}"/>
          </ac:spMkLst>
        </pc:spChg>
        <pc:picChg chg="add del mod">
          <ac:chgData name="혜강 권" userId="2dd4402d18217b93" providerId="LiveId" clId="{B3310657-5777-41F7-A053-FBB78A759849}" dt="2023-11-28T08:33:29.576" v="32" actId="478"/>
          <ac:picMkLst>
            <pc:docMk/>
            <pc:sldMk cId="3818068647" sldId="268"/>
            <ac:picMk id="5" creationId="{F631AA2A-8A88-63BA-C566-699EA47ABC7B}"/>
          </ac:picMkLst>
        </pc:picChg>
        <pc:picChg chg="add del mod">
          <ac:chgData name="혜강 권" userId="2dd4402d18217b93" providerId="LiveId" clId="{B3310657-5777-41F7-A053-FBB78A759849}" dt="2023-11-28T08:35:34.313" v="47" actId="478"/>
          <ac:picMkLst>
            <pc:docMk/>
            <pc:sldMk cId="3818068647" sldId="268"/>
            <ac:picMk id="8" creationId="{4D39B738-45EC-0B7F-1AE9-128024F9279C}"/>
          </ac:picMkLst>
        </pc:picChg>
        <pc:picChg chg="add mod ord">
          <ac:chgData name="혜강 권" userId="2dd4402d18217b93" providerId="LiveId" clId="{B3310657-5777-41F7-A053-FBB78A759849}" dt="2023-11-28T08:36:35.850" v="61" actId="1076"/>
          <ac:picMkLst>
            <pc:docMk/>
            <pc:sldMk cId="3818068647" sldId="268"/>
            <ac:picMk id="12" creationId="{F67C9120-C9D3-9AEC-BD26-182FCA7E8CDB}"/>
          </ac:picMkLst>
        </pc:picChg>
        <pc:inkChg chg="add">
          <ac:chgData name="혜강 권" userId="2dd4402d18217b93" providerId="LiveId" clId="{B3310657-5777-41F7-A053-FBB78A759849}" dt="2023-11-28T08:35:49.538" v="48" actId="9405"/>
          <ac:inkMkLst>
            <pc:docMk/>
            <pc:sldMk cId="3818068647" sldId="268"/>
            <ac:inkMk id="9" creationId="{686DDFD2-DC36-0C73-AC53-64417F201C4B}"/>
          </ac:inkMkLst>
        </pc:inkChg>
        <pc:inkChg chg="add del">
          <ac:chgData name="혜강 권" userId="2dd4402d18217b93" providerId="LiveId" clId="{B3310657-5777-41F7-A053-FBB78A759849}" dt="2023-11-28T08:35:56.687" v="52" actId="9405"/>
          <ac:inkMkLst>
            <pc:docMk/>
            <pc:sldMk cId="3818068647" sldId="268"/>
            <ac:inkMk id="18" creationId="{C3E452B8-7A22-7CE3-9E4D-7A6FBD1FC2E9}"/>
          </ac:inkMkLst>
        </pc:inkChg>
      </pc:sldChg>
      <pc:sldChg chg="modSp mod">
        <pc:chgData name="혜강 권" userId="2dd4402d18217b93" providerId="LiveId" clId="{B3310657-5777-41F7-A053-FBB78A759849}" dt="2023-11-28T04:25:00.703" v="15" actId="2711"/>
        <pc:sldMkLst>
          <pc:docMk/>
          <pc:sldMk cId="2075030679" sldId="269"/>
        </pc:sldMkLst>
        <pc:spChg chg="mod">
          <ac:chgData name="혜강 권" userId="2dd4402d18217b93" providerId="LiveId" clId="{B3310657-5777-41F7-A053-FBB78A759849}" dt="2023-11-28T04:25:00.703" v="15" actId="2711"/>
          <ac:spMkLst>
            <pc:docMk/>
            <pc:sldMk cId="2075030679" sldId="269"/>
            <ac:spMk id="12" creationId="{C3383AAF-64A4-E30B-A39F-9789CD313143}"/>
          </ac:spMkLst>
        </pc:spChg>
      </pc:sldChg>
      <pc:sldChg chg="new del">
        <pc:chgData name="혜강 권" userId="2dd4402d18217b93" providerId="LiveId" clId="{B3310657-5777-41F7-A053-FBB78A759849}" dt="2023-11-28T08:50:04.953" v="65" actId="47"/>
        <pc:sldMkLst>
          <pc:docMk/>
          <pc:sldMk cId="1261206241" sldId="270"/>
        </pc:sldMkLst>
      </pc:sldChg>
      <pc:sldChg chg="addSp delSp modSp add mod">
        <pc:chgData name="혜강 권" userId="2dd4402d18217b93" providerId="LiveId" clId="{B3310657-5777-41F7-A053-FBB78A759849}" dt="2023-11-28T08:54:39.165" v="93" actId="14100"/>
        <pc:sldMkLst>
          <pc:docMk/>
          <pc:sldMk cId="3362026156" sldId="271"/>
        </pc:sldMkLst>
        <pc:spChg chg="del">
          <ac:chgData name="혜강 권" userId="2dd4402d18217b93" providerId="LiveId" clId="{B3310657-5777-41F7-A053-FBB78A759849}" dt="2023-11-28T08:50:16.619" v="67" actId="478"/>
          <ac:spMkLst>
            <pc:docMk/>
            <pc:sldMk cId="3362026156" sldId="271"/>
            <ac:spMk id="8" creationId="{304D997D-4473-938C-0F11-4D449A239408}"/>
          </ac:spMkLst>
        </pc:spChg>
        <pc:grpChg chg="del">
          <ac:chgData name="혜강 권" userId="2dd4402d18217b93" providerId="LiveId" clId="{B3310657-5777-41F7-A053-FBB78A759849}" dt="2023-11-28T08:50:11.844" v="66" actId="478"/>
          <ac:grpSpMkLst>
            <pc:docMk/>
            <pc:sldMk cId="3362026156" sldId="271"/>
            <ac:grpSpMk id="1005" creationId="{00000000-0000-0000-0000-000000000000}"/>
          </ac:grpSpMkLst>
        </pc:grpChg>
        <pc:grpChg chg="del">
          <ac:chgData name="혜강 권" userId="2dd4402d18217b93" providerId="LiveId" clId="{B3310657-5777-41F7-A053-FBB78A759849}" dt="2023-11-28T08:50:11.844" v="66" actId="478"/>
          <ac:grpSpMkLst>
            <pc:docMk/>
            <pc:sldMk cId="3362026156" sldId="271"/>
            <ac:grpSpMk id="1006" creationId="{00000000-0000-0000-0000-000000000000}"/>
          </ac:grpSpMkLst>
        </pc:grpChg>
        <pc:grpChg chg="del">
          <ac:chgData name="혜강 권" userId="2dd4402d18217b93" providerId="LiveId" clId="{B3310657-5777-41F7-A053-FBB78A759849}" dt="2023-11-28T08:50:11.844" v="66" actId="478"/>
          <ac:grpSpMkLst>
            <pc:docMk/>
            <pc:sldMk cId="3362026156" sldId="271"/>
            <ac:grpSpMk id="1007" creationId="{00000000-0000-0000-0000-000000000000}"/>
          </ac:grpSpMkLst>
        </pc:grpChg>
        <pc:grpChg chg="del">
          <ac:chgData name="혜강 권" userId="2dd4402d18217b93" providerId="LiveId" clId="{B3310657-5777-41F7-A053-FBB78A759849}" dt="2023-11-28T08:50:11.844" v="66" actId="478"/>
          <ac:grpSpMkLst>
            <pc:docMk/>
            <pc:sldMk cId="3362026156" sldId="271"/>
            <ac:grpSpMk id="1008" creationId="{00000000-0000-0000-0000-000000000000}"/>
          </ac:grpSpMkLst>
        </pc:grpChg>
        <pc:grpChg chg="del">
          <ac:chgData name="혜강 권" userId="2dd4402d18217b93" providerId="LiveId" clId="{B3310657-5777-41F7-A053-FBB78A759849}" dt="2023-11-28T08:50:11.844" v="66" actId="478"/>
          <ac:grpSpMkLst>
            <pc:docMk/>
            <pc:sldMk cId="3362026156" sldId="271"/>
            <ac:grpSpMk id="1009" creationId="{00000000-0000-0000-0000-000000000000}"/>
          </ac:grpSpMkLst>
        </pc:grpChg>
        <pc:picChg chg="add mod">
          <ac:chgData name="혜강 권" userId="2dd4402d18217b93" providerId="LiveId" clId="{B3310657-5777-41F7-A053-FBB78A759849}" dt="2023-11-28T08:54:29.886" v="89" actId="1076"/>
          <ac:picMkLst>
            <pc:docMk/>
            <pc:sldMk cId="3362026156" sldId="271"/>
            <ac:picMk id="4" creationId="{68B65A7C-68D6-E67B-990C-7A038DE3E0D1}"/>
          </ac:picMkLst>
        </pc:picChg>
        <pc:picChg chg="del">
          <ac:chgData name="혜강 권" userId="2dd4402d18217b93" providerId="LiveId" clId="{B3310657-5777-41F7-A053-FBB78A759849}" dt="2023-11-28T08:50:18.389" v="68" actId="478"/>
          <ac:picMkLst>
            <pc:docMk/>
            <pc:sldMk cId="3362026156" sldId="271"/>
            <ac:picMk id="5" creationId="{00000000-0000-0000-0000-000000000000}"/>
          </ac:picMkLst>
        </pc:picChg>
        <pc:picChg chg="del">
          <ac:chgData name="혜강 권" userId="2dd4402d18217b93" providerId="LiveId" clId="{B3310657-5777-41F7-A053-FBB78A759849}" dt="2023-11-28T08:50:11.844" v="66" actId="478"/>
          <ac:picMkLst>
            <pc:docMk/>
            <pc:sldMk cId="3362026156" sldId="271"/>
            <ac:picMk id="6" creationId="{A7EE50F1-42EC-F9EC-5C94-51AF883EFCF0}"/>
          </ac:picMkLst>
        </pc:picChg>
        <pc:picChg chg="add mod">
          <ac:chgData name="혜강 권" userId="2dd4402d18217b93" providerId="LiveId" clId="{B3310657-5777-41F7-A053-FBB78A759849}" dt="2023-11-28T08:54:39.165" v="93" actId="14100"/>
          <ac:picMkLst>
            <pc:docMk/>
            <pc:sldMk cId="3362026156" sldId="271"/>
            <ac:picMk id="12" creationId="{38296B22-9B84-378D-C46E-070079D6F47B}"/>
          </ac:picMkLst>
        </pc:picChg>
        <pc:inkChg chg="add">
          <ac:chgData name="혜강 권" userId="2dd4402d18217b93" providerId="LiveId" clId="{B3310657-5777-41F7-A053-FBB78A759849}" dt="2023-11-28T08:53:38.653" v="73" actId="9405"/>
          <ac:inkMkLst>
            <pc:docMk/>
            <pc:sldMk cId="3362026156" sldId="271"/>
            <ac:inkMk id="9" creationId="{65EC16EA-D516-F697-E8DB-74443369E74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08:53:3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 2152 0 0,'-2'-12'-40'0'0,"2"4"-872"0"0,0 3-232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23B11-A3C0-4A9F-A65D-2102A8EF5B24}" type="datetimeFigureOut">
              <a:rPr lang="fr-CA" smtClean="0"/>
              <a:t>2023-12-06</a:t>
            </a:fld>
            <a:endParaRPr lang="fr-CA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fr-FR"/>
              <a:t>마스터 텍스트 스타일을 편집하려면 클릭</a:t>
            </a:r>
          </a:p>
          <a:p>
            <a:pPr lvl="1"/>
            <a:r>
              <a:rPr lang="ko-KR" altLang="fr-FR"/>
              <a:t>두 번째 수준</a:t>
            </a:r>
          </a:p>
          <a:p>
            <a:pPr lvl="2"/>
            <a:r>
              <a:rPr lang="ko-KR" altLang="fr-FR"/>
              <a:t>세 번째 수준</a:t>
            </a:r>
          </a:p>
          <a:p>
            <a:pPr lvl="3"/>
            <a:r>
              <a:rPr lang="ko-KR" altLang="fr-FR"/>
              <a:t>네 번째 수준</a:t>
            </a:r>
          </a:p>
          <a:p>
            <a:pPr lvl="4"/>
            <a:r>
              <a:rPr lang="ko-KR" altLang="fr-FR"/>
              <a:t>다섯 번째 수준</a:t>
            </a:r>
            <a:endParaRPr lang="fr-C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0C4B-9CFD-44E1-BE62-AE886865CB3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262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94641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8359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하드웨어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200" b="1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○ 회로 변경</a:t>
            </a:r>
            <a:endParaRPr lang="ko-KR" altLang="fr-FR" sz="1200" b="0" i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 HC-06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블루투스 모듈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(2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개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) :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핀 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4,5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사용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서브 모터 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개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(1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개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):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핀 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2,3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사용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 l298n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모터 드라이버 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개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(6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개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) :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핀 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5~11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사용 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-&gt;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기존 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L293D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로 </a:t>
            </a:r>
            <a:r>
              <a:rPr lang="ko-KR" altLang="fr-FR" sz="12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재교체하여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바퀴 작동 확인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초음파 센서 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개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(2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개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) :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핀 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0,1,12,13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사용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능동형 </a:t>
            </a:r>
            <a:r>
              <a:rPr lang="ko-KR" altLang="fr-FR" sz="12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부저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개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(1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개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) :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핀 </a:t>
            </a:r>
            <a:r>
              <a:rPr lang="fr-FR" altLang="ko-K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A0 </a:t>
            </a:r>
            <a:r>
              <a:rPr lang="ko-KR" altLang="fr-FR" sz="12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사용</a:t>
            </a:r>
          </a:p>
          <a:p>
            <a:endParaRPr lang="fr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226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fr-FR" dirty="0"/>
              <a:t>수정된 코드 </a:t>
            </a:r>
            <a:r>
              <a:rPr lang="ko-KR" altLang="fr-FR" dirty="0" err="1"/>
              <a:t>캡쳐사진입니다</a:t>
            </a:r>
            <a:r>
              <a:rPr lang="fr-FR" altLang="ko-KR" dirty="0"/>
              <a:t>.</a:t>
            </a:r>
            <a:endParaRPr lang="fr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777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기본 움직임 함수 동작에 대한 확인 과정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전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후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좌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우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  loop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내의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L298N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버전 서브모터 처리코드 교체 완료함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왼쪽바퀴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오른쪽바퀴 방향설정을 위해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left_dir, right_dir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을 추가함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최종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leftIndex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와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rightIndex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에 따른 왼쪽 바퀴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오른쪽 바퀴 속도 조절을 위해 기본이동함수에 매개변수로 추가함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fr-FR" sz="1800" b="0" i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421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https://www.youtube.com/shorts/jPhWfHQzeGM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fr-CA" altLang="ko-KR" sz="1800" b="0" i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https://youtube.com/shorts/SxNmQ7oYwcE</a:t>
            </a:r>
            <a:endParaRPr lang="ko-KR" altLang="fr-FR" sz="1800" b="0" i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08471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fr-FR" sz="1800" b="0" i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29589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fr-FR" sz="1800" b="0" i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62774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fr-FR" sz="1800" b="0" i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112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1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○ </a:t>
            </a:r>
            <a:r>
              <a:rPr lang="fr-FR" altLang="ko-KR" sz="1800" b="1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RC</a:t>
            </a:r>
            <a:r>
              <a:rPr lang="ko-KR" altLang="fr-FR" sz="1800" b="1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카 최종적 오류 수정 </a:t>
            </a:r>
            <a:endParaRPr lang="ko-KR" altLang="fr-FR" sz="1800" b="0" i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자율주행 기능 구현에서의 오류를 최소화하기 위하여 초음파 센서의 데이터 값에 따른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RC</a:t>
            </a:r>
            <a:r>
              <a:rPr lang="ko-KR" altLang="fr-FR" sz="1800" b="0" i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카의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움직임 확인 후 최종적 오류 수정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청소용 밀대가 서브모터로 인하여 적절한 동작을 하는지 확인 후 최종점검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기존 모터 </a:t>
            </a: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L293D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동작 확인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1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○ 모바일 어플리케이션 개발</a:t>
            </a:r>
            <a:endParaRPr lang="ko-KR" altLang="fr-FR" sz="1800" b="0" i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fr-FR" sz="1800" b="0" i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데모 환경에서의 동작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0C4B-9CFD-44E1-BE62-AE886865CB31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4833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4.png"/><Relationship Id="rId7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video" Target="../media/media1.mp4"/><Relationship Id="rId16" Type="http://schemas.openxmlformats.org/officeDocument/2006/relationships/image" Target="../media/image30.png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15" Type="http://schemas.openxmlformats.org/officeDocument/2006/relationships/hyperlink" Target="https://youtube.com/shorts/SxNmQ7oYwcE" TargetMode="External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image" Target="../media/image22.png"/><Relationship Id="rId14" Type="http://schemas.openxmlformats.org/officeDocument/2006/relationships/hyperlink" Target="https://youtube.com/shorts/jPhWfHQzeGM?feature=shar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524"/>
            <a:ext cx="20520251" cy="10309612"/>
            <a:chOff x="0" y="-9524"/>
            <a:chExt cx="20520251" cy="1030961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624702" y="7624926"/>
              <a:ext cx="3661012" cy="2661507"/>
              <a:chOff x="14624702" y="7624926"/>
              <a:chExt cx="3661012" cy="26615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624702" y="7624926"/>
                <a:ext cx="3661012" cy="266150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638581"/>
              <a:ext cx="11767035" cy="2661507"/>
              <a:chOff x="0" y="7638581"/>
              <a:chExt cx="11767035" cy="26615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638581"/>
                <a:ext cx="11767035" cy="26615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173787" y="7638581"/>
              <a:ext cx="5933333" cy="2657143"/>
              <a:chOff x="10173787" y="7638581"/>
              <a:chExt cx="5933333" cy="26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73787" y="7638581"/>
                <a:ext cx="5933333" cy="2657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087816" y="0"/>
              <a:ext cx="4377239" cy="7695723"/>
              <a:chOff x="16087816" y="0"/>
              <a:chExt cx="4377239" cy="769572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087816" y="0"/>
                <a:ext cx="4377239" cy="769572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76563" y="3808471"/>
              <a:ext cx="4449349" cy="3842131"/>
              <a:chOff x="11676563" y="3808471"/>
              <a:chExt cx="4449349" cy="384213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1676563" y="3808471"/>
                <a:ext cx="4449349" cy="38421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872388" y="3824622"/>
              <a:ext cx="4451226" cy="3845063"/>
              <a:chOff x="13872388" y="3824622"/>
              <a:chExt cx="4451226" cy="38450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1600000">
                <a:off x="13872388" y="3824622"/>
                <a:ext cx="4451226" cy="384506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872388" y="-9524"/>
              <a:ext cx="4451226" cy="3845063"/>
              <a:chOff x="13872388" y="-9524"/>
              <a:chExt cx="4451226" cy="384506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3872388" y="-9524"/>
                <a:ext cx="4451226" cy="38450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552711" y="7629533"/>
              <a:ext cx="3068844" cy="2650028"/>
              <a:chOff x="14552711" y="7629533"/>
              <a:chExt cx="3068844" cy="265002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14552711" y="7629533"/>
                <a:ext cx="3068844" cy="265002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069025" y="0"/>
              <a:ext cx="4451226" cy="3845063"/>
              <a:chOff x="16069025" y="0"/>
              <a:chExt cx="4451226" cy="384506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1600000">
                <a:off x="16069025" y="0"/>
                <a:ext cx="4451226" cy="3845063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7960" y="8691404"/>
            <a:ext cx="5469604" cy="86560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30310" y="2474338"/>
            <a:ext cx="1245358" cy="718995"/>
            <a:chOff x="1330310" y="2474338"/>
            <a:chExt cx="1245358" cy="7189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0310" y="2474338"/>
              <a:ext cx="1245358" cy="71899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840000">
            <a:off x="2843500" y="1993279"/>
            <a:ext cx="8123404" cy="7102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29B216-A163-B374-E7C2-A068E1BA5F9D}"/>
              </a:ext>
            </a:extLst>
          </p:cNvPr>
          <p:cNvSpPr txBox="1"/>
          <p:nvPr/>
        </p:nvSpPr>
        <p:spPr>
          <a:xfrm>
            <a:off x="2895600" y="2094421"/>
            <a:ext cx="701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66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r>
              <a:rPr lang="ko-KR" altLang="fr-FR" sz="66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차 연구노트 발표</a:t>
            </a:r>
            <a:endParaRPr lang="fr-CA" sz="6600" b="1" dirty="0">
              <a:solidFill>
                <a:schemeClr val="accent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66000" y="3088656"/>
            <a:ext cx="2772678" cy="2394281"/>
            <a:chOff x="15166000" y="3088656"/>
            <a:chExt cx="2772678" cy="2394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166000" y="3088656"/>
              <a:ext cx="2772678" cy="2394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9688" y="7542633"/>
            <a:ext cx="2772678" cy="2394281"/>
            <a:chOff x="459688" y="7542633"/>
            <a:chExt cx="2772678" cy="2394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59688" y="7542633"/>
              <a:ext cx="2772678" cy="2394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5754" y="9917867"/>
            <a:ext cx="15376700" cy="21429"/>
            <a:chOff x="1415754" y="9917867"/>
            <a:chExt cx="15376700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5754" y="9917867"/>
              <a:ext cx="15376700" cy="2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23925" y="9723906"/>
            <a:ext cx="465633" cy="425709"/>
          </a:xfrm>
          <a:prstGeom prst="rect">
            <a:avLst/>
          </a:prstGeom>
        </p:spPr>
      </p:pic>
      <p:pic>
        <p:nvPicPr>
          <p:cNvPr id="5" name="Object 15">
            <a:extLst>
              <a:ext uri="{FF2B5EF4-FFF2-40B4-BE49-F238E27FC236}">
                <a16:creationId xmlns:a16="http://schemas.microsoft.com/office/drawing/2014/main" id="{488F3AE7-2754-890A-1A3F-493E93B6BFE0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048" y="1636019"/>
            <a:ext cx="4203952" cy="1000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83AAF-64A4-E30B-A39F-9789CD313143}"/>
              </a:ext>
            </a:extLst>
          </p:cNvPr>
          <p:cNvSpPr txBox="1"/>
          <p:nvPr/>
        </p:nvSpPr>
        <p:spPr>
          <a:xfrm>
            <a:off x="1008497" y="168067"/>
            <a:ext cx="12485527" cy="3409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altLang="ko-KR" sz="7200" b="0" i="0" u="none" strike="noStrike" kern="1200" cap="none" spc="0" normalizeH="0" baseline="0" noProof="0" dirty="0">
                <a:ln>
                  <a:noFill/>
                </a:ln>
                <a:solidFill>
                  <a:srgbClr val="009EDB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</a:t>
            </a:r>
            <a:r>
              <a:rPr kumimoji="0" lang="fr-FR" altLang="ko-KR" sz="7200" b="0" i="0" u="none" strike="noStrike" kern="1200" cap="none" spc="0" normalizeH="0" baseline="0" noProof="0" dirty="0">
                <a:ln>
                  <a:noFill/>
                </a:ln>
                <a:solidFill>
                  <a:srgbClr val="009EDB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RC</a:t>
            </a:r>
            <a:r>
              <a:rPr kumimoji="0" lang="ko-KR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009EDB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카 최종적 오류 수정 </a:t>
            </a: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fr-FR" sz="7200" b="0" i="0" u="none" strike="noStrike" kern="1200" cap="none" spc="0" normalizeH="0" baseline="0" noProof="0" dirty="0">
              <a:ln>
                <a:noFill/>
              </a:ln>
              <a:solidFill>
                <a:srgbClr val="0C4781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E639D934-E31A-2AAD-E7E9-C1E1A9D80146}"/>
              </a:ext>
            </a:extLst>
          </p:cNvPr>
          <p:cNvGrpSpPr/>
          <p:nvPr/>
        </p:nvGrpSpPr>
        <p:grpSpPr>
          <a:xfrm>
            <a:off x="1583190" y="3490995"/>
            <a:ext cx="350091" cy="350091"/>
            <a:chOff x="1540110" y="3398894"/>
            <a:chExt cx="350091" cy="350091"/>
          </a:xfrm>
        </p:grpSpPr>
        <p:pic>
          <p:nvPicPr>
            <p:cNvPr id="15" name="Object 18">
              <a:extLst>
                <a:ext uri="{FF2B5EF4-FFF2-40B4-BE49-F238E27FC236}">
                  <a16:creationId xmlns:a16="http://schemas.microsoft.com/office/drawing/2014/main" id="{443A4627-9403-B279-A690-34927C59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421B94A6-6EDF-48B8-7C0F-FA1F33914F27}"/>
              </a:ext>
            </a:extLst>
          </p:cNvPr>
          <p:cNvGrpSpPr/>
          <p:nvPr/>
        </p:nvGrpSpPr>
        <p:grpSpPr>
          <a:xfrm>
            <a:off x="1611127" y="5418640"/>
            <a:ext cx="350091" cy="350091"/>
            <a:chOff x="1540110" y="4764575"/>
            <a:chExt cx="350091" cy="350091"/>
          </a:xfrm>
        </p:grpSpPr>
        <p:pic>
          <p:nvPicPr>
            <p:cNvPr id="18" name="Object 21">
              <a:extLst>
                <a:ext uri="{FF2B5EF4-FFF2-40B4-BE49-F238E27FC236}">
                  <a16:creationId xmlns:a16="http://schemas.microsoft.com/office/drawing/2014/main" id="{4CE7BF70-0EC8-F9CB-2E30-D9F4F7F5C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0110" y="4764575"/>
              <a:ext cx="350091" cy="350091"/>
            </a:xfrm>
            <a:prstGeom prst="rect">
              <a:avLst/>
            </a:prstGeom>
          </p:spPr>
        </p:pic>
      </p:grp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4EFDC1F3-F4BE-7572-7121-B484153E3C12}"/>
              </a:ext>
            </a:extLst>
          </p:cNvPr>
          <p:cNvGrpSpPr/>
          <p:nvPr/>
        </p:nvGrpSpPr>
        <p:grpSpPr>
          <a:xfrm>
            <a:off x="1611127" y="8412863"/>
            <a:ext cx="350091" cy="350091"/>
            <a:chOff x="1548048" y="5790476"/>
            <a:chExt cx="350091" cy="350091"/>
          </a:xfrm>
        </p:grpSpPr>
        <p:pic>
          <p:nvPicPr>
            <p:cNvPr id="21" name="Object 24">
              <a:extLst>
                <a:ext uri="{FF2B5EF4-FFF2-40B4-BE49-F238E27FC236}">
                  <a16:creationId xmlns:a16="http://schemas.microsoft.com/office/drawing/2014/main" id="{BD19E4FF-A901-8FBF-FC1D-F7D420CBD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1548048" y="5790476"/>
              <a:ext cx="350091" cy="350091"/>
            </a:xfrm>
            <a:prstGeom prst="rect">
              <a:avLst/>
            </a:prstGeom>
          </p:spPr>
        </p:pic>
      </p:grp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70F34AB7-7417-7E69-492A-9E3FD4DBBE76}"/>
              </a:ext>
            </a:extLst>
          </p:cNvPr>
          <p:cNvGrpSpPr/>
          <p:nvPr/>
        </p:nvGrpSpPr>
        <p:grpSpPr>
          <a:xfrm>
            <a:off x="1611128" y="7921132"/>
            <a:ext cx="350091" cy="350091"/>
            <a:chOff x="1559157" y="7207619"/>
            <a:chExt cx="350091" cy="350091"/>
          </a:xfrm>
        </p:grpSpPr>
        <p:pic>
          <p:nvPicPr>
            <p:cNvPr id="24" name="Object 27">
              <a:extLst>
                <a:ext uri="{FF2B5EF4-FFF2-40B4-BE49-F238E27FC236}">
                  <a16:creationId xmlns:a16="http://schemas.microsoft.com/office/drawing/2014/main" id="{2852026C-622D-7D82-3F0C-B9771C952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157" y="7207619"/>
              <a:ext cx="350091" cy="35009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C5BDE-FC5D-49C7-ED47-6A6563FC9873}"/>
              </a:ext>
            </a:extLst>
          </p:cNvPr>
          <p:cNvSpPr txBox="1"/>
          <p:nvPr/>
        </p:nvSpPr>
        <p:spPr>
          <a:xfrm>
            <a:off x="2507974" y="3152384"/>
            <a:ext cx="14560826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자율주행 기능 구현에서의 오류를 최소화하기 위하여 초음파 센서의 데이터 값에 따른 </a:t>
            </a:r>
            <a:r>
              <a:rPr lang="fr-FR" altLang="ko-K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RC</a:t>
            </a:r>
            <a:r>
              <a:rPr lang="ko-KR" altLang="fr-FR" sz="40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카의</a:t>
            </a: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움직임 확인 후 최종적 오류 수정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청소용 밀대가 서브모터로 인하여 적절한 동작을 하는지 확인 후 최종점검</a:t>
            </a:r>
            <a:endParaRPr lang="fr-CA" altLang="ko-KR" sz="40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fr-FR" sz="40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모터 </a:t>
            </a:r>
            <a:r>
              <a:rPr lang="fr-FR" altLang="ko-K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</a:t>
            </a:r>
            <a:r>
              <a:rPr lang="en-US" altLang="ko-K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298N</a:t>
            </a:r>
            <a:r>
              <a:rPr lang="fr-FR" altLang="ko-K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동작 확인</a:t>
            </a:r>
          </a:p>
        </p:txBody>
      </p:sp>
      <p:pic>
        <p:nvPicPr>
          <p:cNvPr id="4" name="그림 3" descr="자동차 부품이(가) 표시된 사진&#10;&#10;자동 생성된 설명">
            <a:extLst>
              <a:ext uri="{FF2B5EF4-FFF2-40B4-BE49-F238E27FC236}">
                <a16:creationId xmlns:a16="http://schemas.microsoft.com/office/drawing/2014/main" id="{54481935-5179-17B1-1750-C73A696EC0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838" y="5787293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66000" y="3088656"/>
            <a:ext cx="2772678" cy="2394281"/>
            <a:chOff x="15166000" y="3088656"/>
            <a:chExt cx="2772678" cy="2394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166000" y="3088656"/>
              <a:ext cx="2772678" cy="2394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9688" y="7954716"/>
            <a:ext cx="2435912" cy="1982198"/>
            <a:chOff x="459688" y="7542633"/>
            <a:chExt cx="2772678" cy="2394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59688" y="7542633"/>
              <a:ext cx="2772678" cy="2394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5754" y="9917867"/>
            <a:ext cx="15376700" cy="21429"/>
            <a:chOff x="1415754" y="9917867"/>
            <a:chExt cx="15376700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5754" y="9917867"/>
              <a:ext cx="15376700" cy="2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23925" y="9723906"/>
            <a:ext cx="465633" cy="425709"/>
          </a:xfrm>
          <a:prstGeom prst="rect">
            <a:avLst/>
          </a:prstGeom>
        </p:spPr>
      </p:pic>
      <p:pic>
        <p:nvPicPr>
          <p:cNvPr id="5" name="Object 15">
            <a:extLst>
              <a:ext uri="{FF2B5EF4-FFF2-40B4-BE49-F238E27FC236}">
                <a16:creationId xmlns:a16="http://schemas.microsoft.com/office/drawing/2014/main" id="{488F3AE7-2754-890A-1A3F-493E93B6BFE0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048" y="1636019"/>
            <a:ext cx="4203952" cy="1000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83AAF-64A4-E30B-A39F-9789CD313143}"/>
              </a:ext>
            </a:extLst>
          </p:cNvPr>
          <p:cNvSpPr txBox="1"/>
          <p:nvPr/>
        </p:nvSpPr>
        <p:spPr>
          <a:xfrm>
            <a:off x="1008497" y="168067"/>
            <a:ext cx="12485527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altLang="ko-KR" sz="720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r>
              <a:rPr kumimoji="0" lang="fr-CA" altLang="ko-KR" sz="7200" b="0" i="0" u="none" strike="noStrike" kern="1200" cap="none" spc="0" normalizeH="0" baseline="0" noProof="0" dirty="0">
                <a:ln>
                  <a:noFill/>
                </a:ln>
                <a:solidFill>
                  <a:srgbClr val="009EDB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fr-FR" sz="720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모바일 어플리케이션 </a:t>
            </a:r>
            <a:r>
              <a:rPr lang="ko-KR" altLang="fr-FR" sz="7200" dirty="0">
                <a:solidFill>
                  <a:schemeClr val="tx2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점검</a:t>
            </a:r>
            <a:endParaRPr kumimoji="0" lang="ko-KR" altLang="fr-FR" sz="7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A9CA656C-B6C4-8463-948D-21083509563C}"/>
              </a:ext>
            </a:extLst>
          </p:cNvPr>
          <p:cNvGrpSpPr/>
          <p:nvPr/>
        </p:nvGrpSpPr>
        <p:grpSpPr>
          <a:xfrm>
            <a:off x="1583190" y="3490995"/>
            <a:ext cx="350091" cy="350091"/>
            <a:chOff x="1540110" y="3398894"/>
            <a:chExt cx="350091" cy="350091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3B1413F2-3C45-A8F8-79C8-5156E2D7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A0E6CA-CFD5-1ADF-7F12-B23267226BF0}"/>
              </a:ext>
            </a:extLst>
          </p:cNvPr>
          <p:cNvSpPr txBox="1"/>
          <p:nvPr/>
        </p:nvSpPr>
        <p:spPr>
          <a:xfrm>
            <a:off x="2581385" y="2035061"/>
            <a:ext cx="124855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40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데모 환경에서의 동작 확인</a:t>
            </a:r>
          </a:p>
        </p:txBody>
      </p:sp>
    </p:spTree>
    <p:extLst>
      <p:ext uri="{BB962C8B-B14F-4D97-AF65-F5344CB8AC3E}">
        <p14:creationId xmlns:p14="http://schemas.microsoft.com/office/powerpoint/2010/main" val="207503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C4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58704" y="-57143"/>
            <a:ext cx="8693677" cy="10469385"/>
            <a:chOff x="12258704" y="-57143"/>
            <a:chExt cx="8693677" cy="1046938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605542" y="-57143"/>
              <a:ext cx="4346839" cy="10469385"/>
              <a:chOff x="16605542" y="-57143"/>
              <a:chExt cx="4346839" cy="1046938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605542" y="-57143"/>
                <a:ext cx="4346839" cy="1046938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258704" y="-57143"/>
              <a:ext cx="8693677" cy="7507221"/>
              <a:chOff x="12258704" y="-57143"/>
              <a:chExt cx="8693677" cy="75072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258704" y="-57143"/>
                <a:ext cx="8693677" cy="750722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863507" y="7402718"/>
              <a:ext cx="3485155" cy="3009524"/>
              <a:chOff x="14863507" y="7402718"/>
              <a:chExt cx="3485155" cy="30095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4863507" y="7402718"/>
                <a:ext cx="3485155" cy="300952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2552381" y="-9524"/>
            <a:ext cx="8693677" cy="10469385"/>
            <a:chOff x="-2552381" y="-9524"/>
            <a:chExt cx="8693677" cy="104693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2552381" y="-9524"/>
              <a:ext cx="4346839" cy="10469385"/>
              <a:chOff x="-2552381" y="-9524"/>
              <a:chExt cx="4346839" cy="1046938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552381" y="-9524"/>
                <a:ext cx="4346839" cy="104693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552381" y="2952640"/>
              <a:ext cx="8693677" cy="7507221"/>
              <a:chOff x="-2552381" y="2952640"/>
              <a:chExt cx="8693677" cy="750722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-2552381" y="2952640"/>
                <a:ext cx="8693677" cy="750722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1337" y="-9524"/>
              <a:ext cx="3485155" cy="3009524"/>
              <a:chOff x="51337" y="-9524"/>
              <a:chExt cx="3485155" cy="300952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51337" y="-9524"/>
                <a:ext cx="3485155" cy="3009524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5410" y="1945985"/>
            <a:ext cx="11166057" cy="72413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8326" y="0"/>
            <a:ext cx="8745705" cy="10469385"/>
            <a:chOff x="10658326" y="0"/>
            <a:chExt cx="8745705" cy="1046938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05164" y="0"/>
              <a:ext cx="4398866" cy="10332030"/>
              <a:chOff x="15005164" y="0"/>
              <a:chExt cx="4398866" cy="103320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005164" y="0"/>
                <a:ext cx="4398866" cy="103320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658326" y="0"/>
              <a:ext cx="8693677" cy="7507221"/>
              <a:chOff x="10658326" y="0"/>
              <a:chExt cx="8693677" cy="75072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0658326" y="0"/>
                <a:ext cx="8693677" cy="750722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63129" y="7459861"/>
              <a:ext cx="3485155" cy="3009524"/>
              <a:chOff x="13263129" y="7459861"/>
              <a:chExt cx="3485155" cy="30095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3263129" y="7459861"/>
                <a:ext cx="3485155" cy="300952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57981" y="3160851"/>
            <a:ext cx="1246461" cy="719632"/>
            <a:chOff x="1457981" y="3160851"/>
            <a:chExt cx="1246461" cy="7196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981" y="3160851"/>
              <a:ext cx="1246461" cy="7196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93898" y="2523495"/>
            <a:ext cx="3225467" cy="23438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886" y="3784427"/>
            <a:ext cx="8628512" cy="35148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2076" y="8109657"/>
            <a:ext cx="4741448" cy="6850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C4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64541" y="-91835"/>
            <a:ext cx="8745705" cy="10469385"/>
            <a:chOff x="10964541" y="-91835"/>
            <a:chExt cx="8745705" cy="1046938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11380" y="-91835"/>
              <a:ext cx="4398866" cy="10332030"/>
              <a:chOff x="15311380" y="-91835"/>
              <a:chExt cx="4398866" cy="103320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311380" y="-91835"/>
                <a:ext cx="4398866" cy="103320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964541" y="-91835"/>
              <a:ext cx="8693677" cy="7507221"/>
              <a:chOff x="10964541" y="-91835"/>
              <a:chExt cx="8693677" cy="75072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0964541" y="-91835"/>
                <a:ext cx="8693677" cy="750722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569344" y="7368025"/>
              <a:ext cx="3485155" cy="3009524"/>
              <a:chOff x="13569344" y="7368025"/>
              <a:chExt cx="3485155" cy="30095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3569344" y="7368025"/>
                <a:ext cx="3485155" cy="300952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1155" y="1797851"/>
            <a:ext cx="8974188" cy="34181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56097" y="-1710173"/>
            <a:ext cx="10068075" cy="89434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6216" y="5034023"/>
            <a:ext cx="7272182" cy="16204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5864" y="7409296"/>
            <a:ext cx="3113296" cy="1620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EFE1BA-1D2F-41C8-55C2-F2C2B88051D9}"/>
              </a:ext>
            </a:extLst>
          </p:cNvPr>
          <p:cNvSpPr txBox="1"/>
          <p:nvPr/>
        </p:nvSpPr>
        <p:spPr>
          <a:xfrm>
            <a:off x="1395864" y="3466934"/>
            <a:ext cx="541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● 회로 변경</a:t>
            </a:r>
            <a:endParaRPr lang="fr-CA" altLang="ko-KR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● 모션 함수 동작 확인</a:t>
            </a:r>
            <a:endParaRPr lang="fr-CA" altLang="ko-KR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●</a:t>
            </a:r>
            <a:r>
              <a:rPr lang="fr-CA" altLang="ko-K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하드웨어 추가 및 변경</a:t>
            </a:r>
            <a:endParaRPr lang="fr-CA" altLang="ko-KR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● 모바일 어플리케이션 개발</a:t>
            </a:r>
            <a:endParaRPr lang="fr-CA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F3918-89CF-ADF4-B0B6-99A241CE7029}"/>
              </a:ext>
            </a:extLst>
          </p:cNvPr>
          <p:cNvSpPr txBox="1"/>
          <p:nvPr/>
        </p:nvSpPr>
        <p:spPr>
          <a:xfrm>
            <a:off x="1455103" y="6062600"/>
            <a:ext cx="541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● </a:t>
            </a:r>
            <a:r>
              <a:rPr lang="fr-CA" altLang="ko-K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RC</a:t>
            </a:r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카 오류 최종 수정</a:t>
            </a:r>
            <a:endParaRPr lang="fr-CA" altLang="ko-KR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ko-KR" altLang="fr-FR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● 모바일 어플리케이션 개발</a:t>
            </a:r>
            <a:endParaRPr lang="fr-CA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0110" y="3118876"/>
            <a:ext cx="350091" cy="350091"/>
            <a:chOff x="1540110" y="3398894"/>
            <a:chExt cx="350091" cy="350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9633" y="4240928"/>
            <a:ext cx="350091" cy="350091"/>
            <a:chOff x="1549633" y="4240928"/>
            <a:chExt cx="350091" cy="3500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9633" y="4240928"/>
              <a:ext cx="350091" cy="3500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9633" y="5345891"/>
            <a:ext cx="350091" cy="350091"/>
            <a:chOff x="1549633" y="5133333"/>
            <a:chExt cx="350091" cy="3500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9633" y="5133333"/>
              <a:ext cx="350091" cy="3500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2104" y="7434513"/>
            <a:ext cx="350091" cy="350091"/>
            <a:chOff x="1559157" y="6552381"/>
            <a:chExt cx="350091" cy="3500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9157" y="6552381"/>
              <a:ext cx="350091" cy="350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18372" y="8539476"/>
            <a:ext cx="350091" cy="350091"/>
            <a:chOff x="1540110" y="8095238"/>
            <a:chExt cx="350091" cy="3500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8095238"/>
              <a:ext cx="350091" cy="350091"/>
            </a:xfrm>
            <a:prstGeom prst="rect">
              <a:avLst/>
            </a:prstGeom>
          </p:spPr>
        </p:pic>
      </p:grpSp>
      <p:pic>
        <p:nvPicPr>
          <p:cNvPr id="6" name="Object 31">
            <a:extLst>
              <a:ext uri="{FF2B5EF4-FFF2-40B4-BE49-F238E27FC236}">
                <a16:creationId xmlns:a16="http://schemas.microsoft.com/office/drawing/2014/main" id="{A7EE50F1-42EC-F9EC-5C94-51AF883EFCF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8028" y="1629190"/>
            <a:ext cx="3808498" cy="1002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D997D-4473-938C-0F11-4D449A239408}"/>
              </a:ext>
            </a:extLst>
          </p:cNvPr>
          <p:cNvSpPr txBox="1"/>
          <p:nvPr/>
        </p:nvSpPr>
        <p:spPr>
          <a:xfrm>
            <a:off x="2260598" y="2554969"/>
            <a:ext cx="15055303" cy="768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HC-06 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 모듈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: 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핀 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4,5 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endParaRPr lang="fr-CA" altLang="ko-KR" sz="3600" b="1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서브 모터 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): 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핀 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2,3 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endParaRPr lang="fr-CA" altLang="ko-KR" sz="3600" b="1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L298</a:t>
            </a:r>
            <a:r>
              <a:rPr lang="en-US" altLang="ko-K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</a:t>
            </a:r>
            <a:r>
              <a:rPr lang="fr-FR" altLang="ko-K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fr-F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모터 드라이버 </a:t>
            </a:r>
            <a:r>
              <a:rPr lang="fr-FR" altLang="ko-K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fr-F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fr-FR" altLang="ko-K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(6</a:t>
            </a:r>
            <a:r>
              <a:rPr lang="ko-KR" altLang="fr-F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fr-FR" altLang="ko-K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: </a:t>
            </a:r>
            <a:r>
              <a:rPr lang="ko-KR" altLang="fr-F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핀 </a:t>
            </a:r>
            <a:r>
              <a:rPr lang="fr-FR" altLang="ko-K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5~11 </a:t>
            </a:r>
            <a:r>
              <a:rPr lang="ko-KR" altLang="fr-FR" sz="3600" b="1" i="0" spc="0" dirty="0">
                <a:solidFill>
                  <a:srgbClr val="009EDB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</a:t>
            </a:r>
            <a:endParaRPr lang="fr-CA" altLang="ko-KR" sz="3600" b="1" i="0" spc="0" dirty="0">
              <a:solidFill>
                <a:srgbClr val="009EDB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</a:t>
            </a:r>
            <a:r>
              <a:rPr lang="en-US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9100S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</a:t>
            </a:r>
            <a:r>
              <a:rPr lang="ko-KR" altLang="fr-FR" sz="3600" b="1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재교체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하여 바퀴 작동 확인</a:t>
            </a:r>
          </a:p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초음파 센서 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: 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핀 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0,1,12,13 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</a:p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능동형 </a:t>
            </a:r>
            <a:r>
              <a:rPr lang="ko-KR" altLang="fr-FR" sz="3600" b="1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부저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: 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핀 </a:t>
            </a:r>
            <a:r>
              <a:rPr lang="fr-FR" altLang="ko-K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A0 </a:t>
            </a: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</a:p>
          <a:p>
            <a:pPr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1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DDF79-FCF6-321A-4D3C-60C4D9C87200}"/>
              </a:ext>
            </a:extLst>
          </p:cNvPr>
          <p:cNvSpPr txBox="1"/>
          <p:nvPr/>
        </p:nvSpPr>
        <p:spPr>
          <a:xfrm>
            <a:off x="664111" y="149545"/>
            <a:ext cx="15122001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r>
              <a:rPr lang="fr-CA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fr-F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회로 변경</a:t>
            </a:r>
            <a:endParaRPr lang="ko-KR" altLang="fr-FR" sz="7200" i="0" spc="0" dirty="0">
              <a:solidFill>
                <a:srgbClr val="0C478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5EC16EA-D516-F697-E8DB-74443369E74B}"/>
                  </a:ext>
                </a:extLst>
              </p14:cNvPr>
              <p14:cNvContentPartPr/>
              <p14:nvPr/>
            </p14:nvContentPartPr>
            <p14:xfrm>
              <a:off x="15671259" y="8113666"/>
              <a:ext cx="1440" cy="9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5EC16EA-D516-F697-E8DB-74443369E7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62619" y="8105026"/>
                <a:ext cx="19080" cy="27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96DB609-AF7E-9EDB-B3D7-73398440F0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0236" y="2591676"/>
            <a:ext cx="11400508" cy="6447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6A7E2-4B86-D7C6-E7F0-F05F5666E10D}"/>
              </a:ext>
            </a:extLst>
          </p:cNvPr>
          <p:cNvSpPr txBox="1"/>
          <p:nvPr/>
        </p:nvSpPr>
        <p:spPr>
          <a:xfrm>
            <a:off x="664111" y="149545"/>
            <a:ext cx="15122001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r>
              <a:rPr lang="fr-CA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fr-F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회로 변경</a:t>
            </a:r>
            <a:endParaRPr lang="ko-KR" altLang="fr-FR" sz="7200" i="0" spc="0" dirty="0">
              <a:solidFill>
                <a:srgbClr val="0C478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02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3190" y="3490995"/>
            <a:ext cx="350091" cy="350091"/>
            <a:chOff x="1540110" y="3398894"/>
            <a:chExt cx="350091" cy="350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3190" y="4575213"/>
            <a:ext cx="350091" cy="350091"/>
            <a:chOff x="1540110" y="4764575"/>
            <a:chExt cx="350091" cy="3500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4764575"/>
              <a:ext cx="350091" cy="3500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2963" y="6131326"/>
            <a:ext cx="350091" cy="350091"/>
            <a:chOff x="1548048" y="5790476"/>
            <a:chExt cx="350091" cy="3500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8048" y="5790476"/>
              <a:ext cx="350091" cy="350091"/>
            </a:xfrm>
            <a:prstGeom prst="rect">
              <a:avLst/>
            </a:prstGeom>
          </p:spPr>
        </p:pic>
      </p:grpSp>
      <p:pic>
        <p:nvPicPr>
          <p:cNvPr id="2" name="Object 31">
            <a:extLst>
              <a:ext uri="{FF2B5EF4-FFF2-40B4-BE49-F238E27FC236}">
                <a16:creationId xmlns:a16="http://schemas.microsoft.com/office/drawing/2014/main" id="{4B59D55F-DA7C-5BC6-5175-538DDBCD6BF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8028" y="1629190"/>
            <a:ext cx="3808498" cy="100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65EA4-95EC-064C-6D67-2DF8C32735D7}"/>
              </a:ext>
            </a:extLst>
          </p:cNvPr>
          <p:cNvSpPr txBox="1"/>
          <p:nvPr/>
        </p:nvSpPr>
        <p:spPr>
          <a:xfrm>
            <a:off x="2469402" y="3179381"/>
            <a:ext cx="14675597" cy="4413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움직임 함수 동작에 대한 확인 과정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좌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loop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내의 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L298N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버전 서브모터 처리코드 교체 완료함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왼쪽바퀴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오른쪽바퀴 방향설정을 위해 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left_dir, right_dir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추가함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leftIndex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rightIndex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따른 왼쪽 바퀴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오른쪽 바퀴 속도 조절을 위해 기본이동함수에 매개변수로 추가함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C2787-6234-66C2-6BC6-E0B081867D07}"/>
              </a:ext>
            </a:extLst>
          </p:cNvPr>
          <p:cNvSpPr txBox="1"/>
          <p:nvPr/>
        </p:nvSpPr>
        <p:spPr>
          <a:xfrm>
            <a:off x="664111" y="149545"/>
            <a:ext cx="15122001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r>
              <a:rPr lang="fr-CA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fr-F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모션 함수 동작 확인</a:t>
            </a:r>
            <a:endParaRPr lang="ko-KR" altLang="fr-FR" sz="7200" i="0" spc="0" dirty="0">
              <a:solidFill>
                <a:srgbClr val="0C478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p:pic>
        <p:nvPicPr>
          <p:cNvPr id="2" name="Object 31">
            <a:extLst>
              <a:ext uri="{FF2B5EF4-FFF2-40B4-BE49-F238E27FC236}">
                <a16:creationId xmlns:a16="http://schemas.microsoft.com/office/drawing/2014/main" id="{4B59D55F-DA7C-5BC6-5175-538DDBCD6BF9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98028" y="1629190"/>
            <a:ext cx="3808498" cy="1002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C2787-6234-66C2-6BC6-E0B081867D07}"/>
              </a:ext>
            </a:extLst>
          </p:cNvPr>
          <p:cNvSpPr txBox="1"/>
          <p:nvPr/>
        </p:nvSpPr>
        <p:spPr>
          <a:xfrm>
            <a:off x="664111" y="149545"/>
            <a:ext cx="15122001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r>
              <a:rPr lang="fr-CA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fr-F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모션 함수 동작 확인</a:t>
            </a:r>
            <a:endParaRPr lang="ko-KR" altLang="fr-FR" sz="7200" i="0" spc="0" dirty="0">
              <a:solidFill>
                <a:srgbClr val="0C478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KakaoTalk_20231130_233243480">
            <a:hlinkClick r:id="" action="ppaction://media"/>
            <a:extLst>
              <a:ext uri="{FF2B5EF4-FFF2-40B4-BE49-F238E27FC236}">
                <a16:creationId xmlns:a16="http://schemas.microsoft.com/office/drawing/2014/main" id="{9E6A9494-30B3-EBF2-2D0C-207EFBB34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746111" y="2890844"/>
            <a:ext cx="6277166" cy="6032400"/>
          </a:xfrm>
          <a:prstGeom prst="rect">
            <a:avLst/>
          </a:prstGeom>
        </p:spPr>
      </p:pic>
      <p:sp>
        <p:nvSpPr>
          <p:cNvPr id="5" name="실행 단추: 앞으로 또는 다음으로 이동 4">
            <a:hlinkClick r:id="rId14" highlightClick="1"/>
            <a:extLst>
              <a:ext uri="{FF2B5EF4-FFF2-40B4-BE49-F238E27FC236}">
                <a16:creationId xmlns:a16="http://schemas.microsoft.com/office/drawing/2014/main" id="{B2FE19E7-B813-9ADB-02C5-111CC47631F9}"/>
              </a:ext>
            </a:extLst>
          </p:cNvPr>
          <p:cNvSpPr/>
          <p:nvPr/>
        </p:nvSpPr>
        <p:spPr>
          <a:xfrm>
            <a:off x="16632198" y="8063312"/>
            <a:ext cx="838200" cy="938678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실행 단추: 앞으로 또는 다음으로 이동 7">
            <a:hlinkClick r:id="rId15" highlightClick="1"/>
            <a:extLst>
              <a:ext uri="{FF2B5EF4-FFF2-40B4-BE49-F238E27FC236}">
                <a16:creationId xmlns:a16="http://schemas.microsoft.com/office/drawing/2014/main" id="{7C678746-4E12-6C2E-21D3-291D50C57A92}"/>
              </a:ext>
            </a:extLst>
          </p:cNvPr>
          <p:cNvSpPr/>
          <p:nvPr/>
        </p:nvSpPr>
        <p:spPr>
          <a:xfrm>
            <a:off x="7517558" y="8106348"/>
            <a:ext cx="838200" cy="938678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KakaoTalk_20231205_175356495">
            <a:hlinkClick r:id="" action="ppaction://media"/>
            <a:extLst>
              <a:ext uri="{FF2B5EF4-FFF2-40B4-BE49-F238E27FC236}">
                <a16:creationId xmlns:a16="http://schemas.microsoft.com/office/drawing/2014/main" id="{22D07FB4-EABC-0808-60EC-0F2D089562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03158" y="2902857"/>
            <a:ext cx="6062248" cy="6062248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B5E5E49-AFD4-75B7-0347-84BFAB60FB61}"/>
              </a:ext>
            </a:extLst>
          </p:cNvPr>
          <p:cNvSpPr/>
          <p:nvPr/>
        </p:nvSpPr>
        <p:spPr>
          <a:xfrm>
            <a:off x="7806011" y="5524500"/>
            <a:ext cx="1099495" cy="762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14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3190" y="3490995"/>
            <a:ext cx="350091" cy="350091"/>
            <a:chOff x="1540110" y="3398894"/>
            <a:chExt cx="350091" cy="350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pic>
        <p:nvPicPr>
          <p:cNvPr id="2" name="Object 31">
            <a:extLst>
              <a:ext uri="{FF2B5EF4-FFF2-40B4-BE49-F238E27FC236}">
                <a16:creationId xmlns:a16="http://schemas.microsoft.com/office/drawing/2014/main" id="{4B59D55F-DA7C-5BC6-5175-538DDBCD6BF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8028" y="1629190"/>
            <a:ext cx="3808498" cy="100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65EA4-95EC-064C-6D67-2DF8C32735D7}"/>
              </a:ext>
            </a:extLst>
          </p:cNvPr>
          <p:cNvSpPr txBox="1"/>
          <p:nvPr/>
        </p:nvSpPr>
        <p:spPr>
          <a:xfrm>
            <a:off x="2469402" y="3179381"/>
            <a:ext cx="146755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청소용 밀대 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나무젓가락으로 만든 받침대의 부실함으로 인하여 비슷한 크기의 합판 구입 후 교체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C2787-6234-66C2-6BC6-E0B081867D07}"/>
              </a:ext>
            </a:extLst>
          </p:cNvPr>
          <p:cNvSpPr txBox="1"/>
          <p:nvPr/>
        </p:nvSpPr>
        <p:spPr>
          <a:xfrm>
            <a:off x="664111" y="149545"/>
            <a:ext cx="15122001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fr-F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하드웨어 추가 및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0857EE-4409-9EDC-3A02-DC813E932B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420600" y="4657310"/>
            <a:ext cx="4000500" cy="4000500"/>
          </a:xfrm>
          <a:prstGeom prst="rect">
            <a:avLst/>
          </a:prstGeom>
        </p:spPr>
      </p:pic>
      <p:grpSp>
        <p:nvGrpSpPr>
          <p:cNvPr id="4" name="그룹 1005">
            <a:extLst>
              <a:ext uri="{FF2B5EF4-FFF2-40B4-BE49-F238E27FC236}">
                <a16:creationId xmlns:a16="http://schemas.microsoft.com/office/drawing/2014/main" id="{082E78FB-2F55-C52C-2A9E-A049A869C4E7}"/>
              </a:ext>
            </a:extLst>
          </p:cNvPr>
          <p:cNvGrpSpPr/>
          <p:nvPr/>
        </p:nvGrpSpPr>
        <p:grpSpPr>
          <a:xfrm>
            <a:off x="1583189" y="5856711"/>
            <a:ext cx="350091" cy="350091"/>
            <a:chOff x="1540110" y="3398894"/>
            <a:chExt cx="350091" cy="350091"/>
          </a:xfrm>
        </p:grpSpPr>
        <p:pic>
          <p:nvPicPr>
            <p:cNvPr id="8" name="Object 18">
              <a:extLst>
                <a:ext uri="{FF2B5EF4-FFF2-40B4-BE49-F238E27FC236}">
                  <a16:creationId xmlns:a16="http://schemas.microsoft.com/office/drawing/2014/main" id="{67EF47C0-0A52-F731-F7E8-DF3568935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E3C5EB-84A5-D0D9-1CAE-64FEF7486FF0}"/>
              </a:ext>
            </a:extLst>
          </p:cNvPr>
          <p:cNvSpPr txBox="1"/>
          <p:nvPr/>
        </p:nvSpPr>
        <p:spPr>
          <a:xfrm>
            <a:off x="2469401" y="5552184"/>
            <a:ext cx="14675597" cy="4413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합판 무게와 초음파 센서의 측정값에 따른 </a:t>
            </a:r>
            <a:endParaRPr lang="fr-CA" altLang="ko-KR" sz="36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안정성을 고려해 기존 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2-wheel drive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방식에서 </a:t>
            </a:r>
            <a:endParaRPr lang="fr-CA" altLang="ko-KR" sz="36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4-wheel drive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방식으로 변경하였음</a:t>
            </a:r>
            <a:endParaRPr lang="fr-CA" altLang="ko-KR" sz="36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 부품 구매 및 코드 수정</a:t>
            </a:r>
            <a:r>
              <a:rPr lang="fr-CA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fr-FR" sz="36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fr-FR" sz="36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1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C2787-6234-66C2-6BC6-E0B081867D07}"/>
              </a:ext>
            </a:extLst>
          </p:cNvPr>
          <p:cNvSpPr txBox="1"/>
          <p:nvPr/>
        </p:nvSpPr>
        <p:spPr>
          <a:xfrm>
            <a:off x="664111" y="149545"/>
            <a:ext cx="15122001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fr-F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하드웨어 추가 및 변경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E56E94-B31F-77A2-F33A-8EF58A2D4A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92" y="1848472"/>
            <a:ext cx="13154025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3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91676"/>
            <a:chOff x="0" y="0"/>
            <a:chExt cx="18285714" cy="259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91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29093" y="-158"/>
            <a:ext cx="2444411" cy="2444411"/>
            <a:chOff x="15829093" y="-158"/>
            <a:chExt cx="2444411" cy="2444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9093" y="-158"/>
              <a:ext cx="2444411" cy="2444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5088" y="-17998"/>
            <a:ext cx="2609674" cy="2609674"/>
            <a:chOff x="15695088" y="-17998"/>
            <a:chExt cx="2609674" cy="26096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95088" y="-17998"/>
              <a:ext cx="2609674" cy="260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754" y="9471838"/>
            <a:ext cx="15376700" cy="21429"/>
            <a:chOff x="1415754" y="9471838"/>
            <a:chExt cx="1537670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754" y="9471838"/>
              <a:ext cx="1537670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11554" y="9276287"/>
            <a:ext cx="1827795" cy="4257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3190" y="3490995"/>
            <a:ext cx="350091" cy="350091"/>
            <a:chOff x="1540110" y="3398894"/>
            <a:chExt cx="350091" cy="350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pic>
        <p:nvPicPr>
          <p:cNvPr id="2" name="Object 31">
            <a:extLst>
              <a:ext uri="{FF2B5EF4-FFF2-40B4-BE49-F238E27FC236}">
                <a16:creationId xmlns:a16="http://schemas.microsoft.com/office/drawing/2014/main" id="{4B59D55F-DA7C-5BC6-5175-538DDBCD6BF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8028" y="1629190"/>
            <a:ext cx="3808498" cy="100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65EA4-95EC-064C-6D67-2DF8C32735D7}"/>
              </a:ext>
            </a:extLst>
          </p:cNvPr>
          <p:cNvSpPr txBox="1"/>
          <p:nvPr/>
        </p:nvSpPr>
        <p:spPr>
          <a:xfrm>
            <a:off x="2469402" y="3179381"/>
            <a:ext cx="1787599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BLE(Bluetooth Low Energy)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통신을 바탕으로 </a:t>
            </a:r>
            <a:r>
              <a:rPr lang="ko-KR" altLang="fr-FR" sz="36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하드웨어 내부에 있는 </a:t>
            </a:r>
            <a:endParaRPr lang="fr-CA" altLang="ko-KR" sz="36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HC-06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칩과 통신 테스트를 진행 후 에러 사항에 대한 지속적 확인 과정</a:t>
            </a:r>
            <a:endParaRPr lang="fr-FR" altLang="ko-KR" sz="36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정상적으로 신호가 수신되는지 확인하고 </a:t>
            </a:r>
            <a:r>
              <a:rPr lang="ko-KR" altLang="fr-FR" sz="36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수신받은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명령에 따라 </a:t>
            </a:r>
            <a:r>
              <a:rPr lang="ko-KR" altLang="fr-FR" sz="36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아두이노에서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fr-CA" altLang="ko-KR" sz="3600" b="0" i="0" spc="0" dirty="0">
              <a:solidFill>
                <a:schemeClr val="tx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정상적으로 분기된 기능들이 수행되는지 확인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UI/UX 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관점에서 사용에 불편함이 있는 디자인 구성이 없는지 재확인 후 수정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어플리케이션 내부적으로 버그가 없는지 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Unit Test </a:t>
            </a:r>
            <a:r>
              <a:rPr lang="ko-KR" altLang="fr-FR" sz="3600" b="0" i="0" spc="0" dirty="0" err="1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진행</a:t>
            </a: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fr-F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데모 환경에서의 작동 확인</a:t>
            </a:r>
            <a:r>
              <a:rPr lang="fr-FR" altLang="ko-KR" sz="3600" b="0" i="0" spc="0" dirty="0">
                <a:solidFill>
                  <a:schemeClr val="tx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C2787-6234-66C2-6BC6-E0B081867D07}"/>
              </a:ext>
            </a:extLst>
          </p:cNvPr>
          <p:cNvSpPr txBox="1"/>
          <p:nvPr/>
        </p:nvSpPr>
        <p:spPr>
          <a:xfrm>
            <a:off x="664111" y="149545"/>
            <a:ext cx="15122001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ko-K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4. </a:t>
            </a:r>
            <a:r>
              <a:rPr lang="ko-KR" altLang="fr-FR" sz="7200" i="0" spc="0" dirty="0">
                <a:solidFill>
                  <a:srgbClr val="009ED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모바일 어플리케이션 개발</a:t>
            </a:r>
          </a:p>
        </p:txBody>
      </p:sp>
      <p:grpSp>
        <p:nvGrpSpPr>
          <p:cNvPr id="4" name="그룹 1005">
            <a:extLst>
              <a:ext uri="{FF2B5EF4-FFF2-40B4-BE49-F238E27FC236}">
                <a16:creationId xmlns:a16="http://schemas.microsoft.com/office/drawing/2014/main" id="{9A6D6BFC-AF72-6026-6235-B6D8A1BD92EB}"/>
              </a:ext>
            </a:extLst>
          </p:cNvPr>
          <p:cNvGrpSpPr/>
          <p:nvPr/>
        </p:nvGrpSpPr>
        <p:grpSpPr>
          <a:xfrm>
            <a:off x="1546994" y="5282694"/>
            <a:ext cx="350091" cy="350091"/>
            <a:chOff x="1540110" y="3398894"/>
            <a:chExt cx="350091" cy="350091"/>
          </a:xfrm>
        </p:grpSpPr>
        <p:pic>
          <p:nvPicPr>
            <p:cNvPr id="5" name="Object 18">
              <a:extLst>
                <a:ext uri="{FF2B5EF4-FFF2-40B4-BE49-F238E27FC236}">
                  <a16:creationId xmlns:a16="http://schemas.microsoft.com/office/drawing/2014/main" id="{F2940306-8412-901A-175D-D6108246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grpSp>
        <p:nvGrpSpPr>
          <p:cNvPr id="8" name="그룹 1005">
            <a:extLst>
              <a:ext uri="{FF2B5EF4-FFF2-40B4-BE49-F238E27FC236}">
                <a16:creationId xmlns:a16="http://schemas.microsoft.com/office/drawing/2014/main" id="{E7F9C985-1FBA-D5A6-0653-59DD8C717C48}"/>
              </a:ext>
            </a:extLst>
          </p:cNvPr>
          <p:cNvGrpSpPr/>
          <p:nvPr/>
        </p:nvGrpSpPr>
        <p:grpSpPr>
          <a:xfrm>
            <a:off x="1546994" y="7129133"/>
            <a:ext cx="350091" cy="350091"/>
            <a:chOff x="1540110" y="3398894"/>
            <a:chExt cx="350091" cy="350091"/>
          </a:xfrm>
        </p:grpSpPr>
        <p:pic>
          <p:nvPicPr>
            <p:cNvPr id="11" name="Object 18">
              <a:extLst>
                <a:ext uri="{FF2B5EF4-FFF2-40B4-BE49-F238E27FC236}">
                  <a16:creationId xmlns:a16="http://schemas.microsoft.com/office/drawing/2014/main" id="{34F6A5FD-1BE9-2EB3-DF66-537FF9AA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B092D7CA-9798-E235-CC7A-5F00653BB54C}"/>
              </a:ext>
            </a:extLst>
          </p:cNvPr>
          <p:cNvGrpSpPr/>
          <p:nvPr/>
        </p:nvGrpSpPr>
        <p:grpSpPr>
          <a:xfrm>
            <a:off x="1546993" y="8047382"/>
            <a:ext cx="350091" cy="350091"/>
            <a:chOff x="1540110" y="3398894"/>
            <a:chExt cx="350091" cy="350091"/>
          </a:xfrm>
        </p:grpSpPr>
        <p:pic>
          <p:nvPicPr>
            <p:cNvPr id="14" name="Object 18">
              <a:extLst>
                <a:ext uri="{FF2B5EF4-FFF2-40B4-BE49-F238E27FC236}">
                  <a16:creationId xmlns:a16="http://schemas.microsoft.com/office/drawing/2014/main" id="{3DB6D7B5-44E0-E0F6-4FA3-CE158DBE6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974C4F1E-6D15-B7C9-649D-0EC3DC11FC3F}"/>
              </a:ext>
            </a:extLst>
          </p:cNvPr>
          <p:cNvGrpSpPr/>
          <p:nvPr/>
        </p:nvGrpSpPr>
        <p:grpSpPr>
          <a:xfrm>
            <a:off x="1546992" y="8800526"/>
            <a:ext cx="350091" cy="350091"/>
            <a:chOff x="1540110" y="3398894"/>
            <a:chExt cx="350091" cy="350091"/>
          </a:xfrm>
        </p:grpSpPr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549C45B3-CAF9-E7B2-7F69-7BA085F9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110" y="3398894"/>
              <a:ext cx="350091" cy="350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836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583</Words>
  <Application>Microsoft Office PowerPoint</Application>
  <PresentationFormat>사용자 지정</PresentationFormat>
  <Paragraphs>77</Paragraphs>
  <Slides>13</Slides>
  <Notes>10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Calibri</vt:lpstr>
      <vt:lpstr>Arial</vt:lpstr>
      <vt:lpstr>나눔고딕 ExtraBold</vt:lpstr>
      <vt:lpstr>한컴 말랑말랑 Bold</vt:lpstr>
      <vt:lpstr>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혜강 권</cp:lastModifiedBy>
  <cp:revision>12</cp:revision>
  <dcterms:created xsi:type="dcterms:W3CDTF">2023-11-22T00:58:50Z</dcterms:created>
  <dcterms:modified xsi:type="dcterms:W3CDTF">2023-12-05T23:32:39Z</dcterms:modified>
</cp:coreProperties>
</file>